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4457-CE4E-42AB-9597-DEE1B05E9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A47E7-7416-4F39-A8D7-55CB81818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7ABB4-2124-4CFD-8AD0-1817874F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035B0-714E-492A-B851-3895B4E3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2BA3C-4DA9-48D5-983B-8E1655D9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4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2226-D6BE-43AF-A92F-76EFCE94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C0B5F-1038-4D78-B60E-7D62CC81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1359F-2FBF-4535-994D-274D9699D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64917-D268-4A6A-96A7-22E7FBE0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DB4A-009B-4F10-882B-42EC11C2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44F1E-8C29-4486-ABDF-426B20249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65B8C-3F5A-489D-96BD-4F6EE13D7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6196C-3366-4B25-A959-DBFB4740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07DA-38FF-4571-881F-4326F923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A0916-31F5-484F-ACB6-C7805650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1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301A-00E1-4093-BDF8-71202E10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5EAD-3BA4-409B-A27A-81CB71E0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F12A-2C29-43C7-98DB-CBF07DE6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24B3B-EFBC-4E37-BE8D-E47EBF88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B1D5C-020F-411B-9EBF-8CA81927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6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B021-F53F-4EE2-8577-2C7A6BE5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44561-27E1-4902-A60B-37418E179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A5C67-5707-47CE-B0E2-7C196C42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0C43-217D-4068-BE23-103AE19FE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D2931-5237-45E8-A8A5-D804A825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5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B088D-3B2F-4F1E-B204-FC81BD3F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2FBC8-33B4-48CA-BB7B-72803BCE0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2D34F-F6FA-4373-9FC2-499BD7B12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33CD1-9DCC-403E-99F0-368B8C8FF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43586-D0B9-4DE0-B25B-0BDAD254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59773-5A03-4021-A756-80680D9B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36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F47-FA8F-417E-9C79-5A0CFB20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08B89-1965-4337-8CA7-B277BF13F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951C0-31CD-4B92-A5A1-0E2AC1B07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0A4FD-8A2A-4FE9-B30E-D46459267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E9340-7EF0-4F62-8078-FBD74E497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F47E3-4BBC-4C06-A967-34F2759F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D4703-7853-4001-8C86-C1BB2CF0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7B110-62BD-4DCB-A238-3E362FD5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8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7EE5-DD3A-4FFC-91D5-D5BFDA5B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1F140-1D1D-481D-AA60-668313E7C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026C6-FB77-4D2F-ABA6-E14378B0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D4EF5-6C23-42F2-89E4-33F9099A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3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264F5-00C2-47A3-8790-AAD579CD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A2957-93BF-48F0-86A6-054C28B7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2C531-E78A-44D9-ADED-9BE73CFC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5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A47B-963A-4F99-8D9B-0F20E02F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2F32-B3EB-402C-868A-E101D0145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7D3BA-9EB0-423C-8C5C-9784905FE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EC7ED-EFA5-4E7B-A74B-A973EE26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E4261-7C2D-4F12-99ED-72F90AE6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4FC83-B4F9-4A02-BCB4-B7FEC821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29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2A26-DB72-4A60-BA47-F32C72D4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B0FF5-D779-4F75-87B5-BA71F545A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63452-70DF-42C7-A4EF-B41DAC512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51F04-BF31-48E6-87FC-2E2369AF5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7D2EA-5456-40D1-AEAA-F33EFD69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D2523-B286-4757-A6B7-687F6536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0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9C2CB-7BAC-4B5E-A5BF-0458AD06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BF878-FC03-4028-A071-5BF7CA931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A64BE-D42B-44C9-9AEF-07B454C97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97B9A-73A7-48AB-8AF4-CA599E8107E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79D51-08F3-4CBB-BD60-DD444F1EB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387AF-CC95-4D31-A107-CA7AA2B46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63B26-80FD-4EDA-9039-A07B4B699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4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BACE40-8109-48BA-9B45-316B3DA39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41" y="290233"/>
            <a:ext cx="2091918" cy="1898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FB7FBE-1C25-47BF-BFBE-765076F3B2A5}"/>
              </a:ext>
            </a:extLst>
          </p:cNvPr>
          <p:cNvSpPr txBox="1"/>
          <p:nvPr/>
        </p:nvSpPr>
        <p:spPr>
          <a:xfrm>
            <a:off x="1371301" y="2584226"/>
            <a:ext cx="94493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Times New Roman" panose="02020603050405020304" pitchFamily="18" charset="0"/>
              </a:rPr>
              <a:t>THIẾT KẾ WEB VÀ TRIỂN KHAI HỆ THỐNG PHẦN MỀM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6F9BA-B6BC-4062-B0B4-CE01667D4B9B}"/>
              </a:ext>
            </a:extLst>
          </p:cNvPr>
          <p:cNvSpPr txBox="1"/>
          <p:nvPr/>
        </p:nvSpPr>
        <p:spPr>
          <a:xfrm>
            <a:off x="4282142" y="4300070"/>
            <a:ext cx="450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Lê Văn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7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054D7-B75D-4D28-960A-B15A4A82C40F}"/>
              </a:ext>
            </a:extLst>
          </p:cNvPr>
          <p:cNvSpPr txBox="1"/>
          <p:nvPr/>
        </p:nvSpPr>
        <p:spPr>
          <a:xfrm>
            <a:off x="680720" y="176754"/>
            <a:ext cx="1083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Việt Nam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49214-9515-46A0-9E1B-264A5E104CEE}"/>
              </a:ext>
            </a:extLst>
          </p:cNvPr>
          <p:cNvSpPr txBox="1"/>
          <p:nvPr/>
        </p:nvSpPr>
        <p:spPr>
          <a:xfrm>
            <a:off x="359186" y="2521059"/>
            <a:ext cx="55126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Lê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CNTT 17-11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1771020179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và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6C87B-849C-4618-B7FC-00235BB8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4894"/>
            <a:ext cx="5854950" cy="32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5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FB3A95-0CBB-4E52-96F6-CCDE76A17667}"/>
              </a:ext>
            </a:extLst>
          </p:cNvPr>
          <p:cNvSpPr txBox="1"/>
          <p:nvPr/>
        </p:nvSpPr>
        <p:spPr>
          <a:xfrm>
            <a:off x="843280" y="844510"/>
            <a:ext cx="564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4E369-FDB1-4101-A6FB-DE6C612FFE5D}"/>
              </a:ext>
            </a:extLst>
          </p:cNvPr>
          <p:cNvSpPr txBox="1"/>
          <p:nvPr/>
        </p:nvSpPr>
        <p:spPr>
          <a:xfrm>
            <a:off x="843280" y="2459504"/>
            <a:ext cx="99161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Ý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và CSS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33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F06F25-A735-4E4A-9B51-73F3B7F446F0}"/>
              </a:ext>
            </a:extLst>
          </p:cNvPr>
          <p:cNvSpPr txBox="1"/>
          <p:nvPr/>
        </p:nvSpPr>
        <p:spPr>
          <a:xfrm>
            <a:off x="645459" y="358588"/>
            <a:ext cx="5450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Ý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24828-E8AC-43A5-AB34-C2F3B4401012}"/>
              </a:ext>
            </a:extLst>
          </p:cNvPr>
          <p:cNvSpPr txBox="1"/>
          <p:nvPr/>
        </p:nvSpPr>
        <p:spPr>
          <a:xfrm>
            <a:off x="224116" y="1937772"/>
            <a:ext cx="60601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</a:rPr>
              <a:t>Nhu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hiểu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ẩm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</a:rPr>
              <a:t> Việt Nam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</a:rPr>
              <a:t>Website </a:t>
            </a:r>
            <a:r>
              <a:rPr lang="en-US" sz="2400" dirty="0" err="1">
                <a:latin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</a:rPr>
              <a:t> ảnh, </a:t>
            </a:r>
            <a:r>
              <a:rPr lang="en-US" sz="2400" dirty="0" err="1">
                <a:latin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</a:rPr>
              <a:t>, … </a:t>
            </a:r>
            <a:r>
              <a:rPr lang="en-US" sz="2400" dirty="0" err="1">
                <a:latin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</a:rPr>
              <a:t>Giao </a:t>
            </a:r>
            <a:r>
              <a:rPr lang="en-US" sz="2400" dirty="0" err="1">
                <a:latin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giản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dụng</a:t>
            </a:r>
            <a:endParaRPr lang="en-US" sz="2400" dirty="0"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dàng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cận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</a:rPr>
              <a:t> web thông qua </a:t>
            </a:r>
            <a:r>
              <a:rPr lang="en-US" sz="2400" dirty="0" err="1">
                <a:latin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ngôn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</a:rPr>
              <a:t>.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F64E6-81A5-46B2-9E13-85BD728A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227" y="1640541"/>
            <a:ext cx="5980399" cy="33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A1D029-06F9-4037-878B-18B841AAA972}"/>
              </a:ext>
            </a:extLst>
          </p:cNvPr>
          <p:cNvSpPr txBox="1"/>
          <p:nvPr/>
        </p:nvSpPr>
        <p:spPr>
          <a:xfrm>
            <a:off x="300802" y="0"/>
            <a:ext cx="614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ED862-D666-4D55-A01F-AC74E2118D05}"/>
              </a:ext>
            </a:extLst>
          </p:cNvPr>
          <p:cNvSpPr txBox="1"/>
          <p:nvPr/>
        </p:nvSpPr>
        <p:spPr>
          <a:xfrm>
            <a:off x="408864" y="584775"/>
            <a:ext cx="62125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giản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nên</a:t>
            </a:r>
            <a:r>
              <a:rPr lang="en-US" sz="2400" dirty="0">
                <a:latin typeface="Times New Roman" panose="02020603050405020304" pitchFamily="18" charset="0"/>
              </a:rPr>
              <a:t> các </a:t>
            </a:r>
            <a:r>
              <a:rPr lang="en-US" sz="2400" dirty="0" err="1">
                <a:latin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</a:rPr>
              <a:t> trí </a:t>
            </a:r>
            <a:r>
              <a:rPr lang="en-US" sz="2400" dirty="0" err="1">
                <a:latin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thao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thân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</a:rPr>
              <a:t> web các </a:t>
            </a:r>
            <a:r>
              <a:rPr lang="en-US" sz="2400" dirty="0" err="1">
                <a:latin typeface="Times New Roman" panose="02020603050405020304" pitchFamily="18" charset="0"/>
              </a:rPr>
              <a:t>thẻ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tối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ưu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đem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giản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C6664-5932-4C98-9D76-227CB81D70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4415" y="672635"/>
            <a:ext cx="4304030" cy="3227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665421-667F-48A4-A66B-F23326AF25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29453" y="3101788"/>
            <a:ext cx="4277957" cy="2931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133FA-2444-4EFA-B419-4C23B4A5E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2" y="3101787"/>
            <a:ext cx="4287122" cy="29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5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11104A-89DB-4A93-B865-B7ACA9F99D40}"/>
              </a:ext>
            </a:extLst>
          </p:cNvPr>
          <p:cNvSpPr txBox="1"/>
          <p:nvPr/>
        </p:nvSpPr>
        <p:spPr>
          <a:xfrm>
            <a:off x="618564" y="125506"/>
            <a:ext cx="1124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và CSS, JavaScript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52394C-59F6-4B2F-9717-41026A0C281F}"/>
              </a:ext>
            </a:extLst>
          </p:cNvPr>
          <p:cNvSpPr txBox="1"/>
          <p:nvPr/>
        </p:nvSpPr>
        <p:spPr>
          <a:xfrm>
            <a:off x="681316" y="710281"/>
            <a:ext cx="541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9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BCE9DF-FC79-4FED-BF00-809FEA2A28EB}"/>
              </a:ext>
            </a:extLst>
          </p:cNvPr>
          <p:cNvSpPr txBox="1"/>
          <p:nvPr/>
        </p:nvSpPr>
        <p:spPr>
          <a:xfrm>
            <a:off x="618564" y="125506"/>
            <a:ext cx="1124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37B8A-4526-4046-8058-6E93455C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710281"/>
            <a:ext cx="5163671" cy="290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02DBB-D357-4F37-ACB5-8306CFEE99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564" y="3742765"/>
            <a:ext cx="5163670" cy="2904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36F4D-8B86-442F-949C-2F816C3701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1" y="710281"/>
            <a:ext cx="5280212" cy="290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9E0BF-9EA5-4DA3-919E-1C9BEB70154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3742764"/>
            <a:ext cx="5351929" cy="29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55CAB7-B9D8-492F-9017-BE9087016B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29435" y="1299882"/>
            <a:ext cx="7342094" cy="45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3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E7493-A6B0-4631-8373-D10684BDE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2"/>
            <a:ext cx="12195919" cy="68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8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228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Lê Thanh Hậu</dc:creator>
  <cp:lastModifiedBy>Lê Thanh Hậu</cp:lastModifiedBy>
  <cp:revision>2</cp:revision>
  <dcterms:created xsi:type="dcterms:W3CDTF">2024-03-19T01:10:26Z</dcterms:created>
  <dcterms:modified xsi:type="dcterms:W3CDTF">2024-03-19T01:13:21Z</dcterms:modified>
</cp:coreProperties>
</file>